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FFA8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18944" y="1243583"/>
            <a:ext cx="4376928" cy="4803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231135" y="3535679"/>
            <a:ext cx="0" cy="439420"/>
          </a:xfrm>
          <a:custGeom>
            <a:avLst/>
            <a:gdLst/>
            <a:ahLst/>
            <a:cxnLst/>
            <a:rect l="l" t="t" r="r" b="b"/>
            <a:pathLst>
              <a:path w="0" h="439420">
                <a:moveTo>
                  <a:pt x="0" y="438912"/>
                </a:moveTo>
                <a:lnTo>
                  <a:pt x="0" y="0"/>
                </a:lnTo>
              </a:path>
            </a:pathLst>
          </a:custGeom>
          <a:ln w="21336">
            <a:solidFill>
              <a:srgbClr val="4F4F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6323838" y="2717292"/>
            <a:ext cx="0" cy="393700"/>
          </a:xfrm>
          <a:custGeom>
            <a:avLst/>
            <a:gdLst/>
            <a:ahLst/>
            <a:cxnLst/>
            <a:rect l="l" t="t" r="r" b="b"/>
            <a:pathLst>
              <a:path w="0" h="393700">
                <a:moveTo>
                  <a:pt x="0" y="393191"/>
                </a:moveTo>
                <a:lnTo>
                  <a:pt x="0" y="0"/>
                </a:lnTo>
              </a:path>
            </a:pathLst>
          </a:custGeom>
          <a:ln w="21336">
            <a:solidFill>
              <a:srgbClr val="4848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6544056" y="3093720"/>
            <a:ext cx="0" cy="440690"/>
          </a:xfrm>
          <a:custGeom>
            <a:avLst/>
            <a:gdLst/>
            <a:ahLst/>
            <a:cxnLst/>
            <a:rect l="l" t="t" r="r" b="b"/>
            <a:pathLst>
              <a:path w="0" h="440689">
                <a:moveTo>
                  <a:pt x="0" y="440435"/>
                </a:moveTo>
                <a:lnTo>
                  <a:pt x="0" y="0"/>
                </a:lnTo>
              </a:path>
            </a:pathLst>
          </a:custGeom>
          <a:ln w="19812">
            <a:solidFill>
              <a:srgbClr val="4444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543293" y="3930396"/>
            <a:ext cx="0" cy="434340"/>
          </a:xfrm>
          <a:custGeom>
            <a:avLst/>
            <a:gdLst/>
            <a:ahLst/>
            <a:cxnLst/>
            <a:rect l="l" t="t" r="r" b="b"/>
            <a:pathLst>
              <a:path w="0" h="434339">
                <a:moveTo>
                  <a:pt x="0" y="434339"/>
                </a:moveTo>
                <a:lnTo>
                  <a:pt x="0" y="0"/>
                </a:lnTo>
              </a:path>
            </a:pathLst>
          </a:custGeom>
          <a:ln w="21336">
            <a:solidFill>
              <a:srgbClr val="4848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6710933" y="1298447"/>
            <a:ext cx="0" cy="4724400"/>
          </a:xfrm>
          <a:custGeom>
            <a:avLst/>
            <a:gdLst/>
            <a:ahLst/>
            <a:cxnLst/>
            <a:rect l="l" t="t" r="r" b="b"/>
            <a:pathLst>
              <a:path w="0" h="4724400">
                <a:moveTo>
                  <a:pt x="0" y="4724400"/>
                </a:moveTo>
                <a:lnTo>
                  <a:pt x="0" y="0"/>
                </a:lnTo>
              </a:path>
            </a:pathLst>
          </a:custGeom>
          <a:ln w="10668">
            <a:solidFill>
              <a:srgbClr val="8C8C8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5394959" y="2130551"/>
            <a:ext cx="402590" cy="0"/>
          </a:xfrm>
          <a:custGeom>
            <a:avLst/>
            <a:gdLst/>
            <a:ahLst/>
            <a:cxnLst/>
            <a:rect l="l" t="t" r="r" b="b"/>
            <a:pathLst>
              <a:path w="402589" h="0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25908">
            <a:solidFill>
              <a:srgbClr val="4848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5394959" y="2242566"/>
            <a:ext cx="807720" cy="0"/>
          </a:xfrm>
          <a:custGeom>
            <a:avLst/>
            <a:gdLst/>
            <a:ahLst/>
            <a:cxnLst/>
            <a:rect l="l" t="t" r="r" b="b"/>
            <a:pathLst>
              <a:path w="807720" h="0">
                <a:moveTo>
                  <a:pt x="0" y="0"/>
                </a:moveTo>
                <a:lnTo>
                  <a:pt x="807719" y="0"/>
                </a:lnTo>
              </a:path>
            </a:pathLst>
          </a:custGeom>
          <a:ln w="16764">
            <a:solidFill>
              <a:srgbClr val="3434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5684520" y="3101339"/>
            <a:ext cx="867410" cy="0"/>
          </a:xfrm>
          <a:custGeom>
            <a:avLst/>
            <a:gdLst/>
            <a:ahLst/>
            <a:cxnLst/>
            <a:rect l="l" t="t" r="r" b="b"/>
            <a:pathLst>
              <a:path w="867409" h="0">
                <a:moveTo>
                  <a:pt x="0" y="0"/>
                </a:moveTo>
                <a:lnTo>
                  <a:pt x="867155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5780532" y="3512820"/>
            <a:ext cx="928369" cy="0"/>
          </a:xfrm>
          <a:custGeom>
            <a:avLst/>
            <a:gdLst/>
            <a:ahLst/>
            <a:cxnLst/>
            <a:rect l="l" t="t" r="r" b="b"/>
            <a:pathLst>
              <a:path w="928370" h="0">
                <a:moveTo>
                  <a:pt x="0" y="0"/>
                </a:moveTo>
                <a:lnTo>
                  <a:pt x="928115" y="0"/>
                </a:lnTo>
              </a:path>
            </a:pathLst>
          </a:custGeom>
          <a:ln w="38100">
            <a:solidFill>
              <a:srgbClr val="3F3F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5815584" y="3944111"/>
            <a:ext cx="868680" cy="0"/>
          </a:xfrm>
          <a:custGeom>
            <a:avLst/>
            <a:gdLst/>
            <a:ahLst/>
            <a:cxnLst/>
            <a:rect l="l" t="t" r="r" b="b"/>
            <a:pathLst>
              <a:path w="868679" h="0">
                <a:moveTo>
                  <a:pt x="0" y="0"/>
                </a:moveTo>
                <a:lnTo>
                  <a:pt x="868680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FFA8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FFA8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77989" y="6517984"/>
            <a:ext cx="1419605" cy="2309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28600" y="327571"/>
            <a:ext cx="685800" cy="7168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2219" y="480059"/>
            <a:ext cx="6639560" cy="421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FFA8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0" Type="http://schemas.openxmlformats.org/officeDocument/2006/relationships/image" Target="../media/image129.png"/><Relationship Id="rId11" Type="http://schemas.openxmlformats.org/officeDocument/2006/relationships/image" Target="../media/image130.png"/><Relationship Id="rId12" Type="http://schemas.openxmlformats.org/officeDocument/2006/relationships/image" Target="../media/image131.png"/><Relationship Id="rId13" Type="http://schemas.openxmlformats.org/officeDocument/2006/relationships/image" Target="../media/image132.png"/><Relationship Id="rId14" Type="http://schemas.openxmlformats.org/officeDocument/2006/relationships/image" Target="../media/image133.png"/><Relationship Id="rId15" Type="http://schemas.openxmlformats.org/officeDocument/2006/relationships/image" Target="../media/image134.png"/><Relationship Id="rId16" Type="http://schemas.openxmlformats.org/officeDocument/2006/relationships/image" Target="../media/image135.png"/><Relationship Id="rId17" Type="http://schemas.openxmlformats.org/officeDocument/2006/relationships/image" Target="../media/image13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7.png"/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41.png"/><Relationship Id="rId7" Type="http://schemas.openxmlformats.org/officeDocument/2006/relationships/image" Target="../media/image142.png"/><Relationship Id="rId8" Type="http://schemas.openxmlformats.org/officeDocument/2006/relationships/image" Target="../media/image143.png"/><Relationship Id="rId9" Type="http://schemas.openxmlformats.org/officeDocument/2006/relationships/image" Target="../media/image144.png"/><Relationship Id="rId10" Type="http://schemas.openxmlformats.org/officeDocument/2006/relationships/image" Target="../media/image145.png"/><Relationship Id="rId11" Type="http://schemas.openxmlformats.org/officeDocument/2006/relationships/image" Target="../media/image146.png"/><Relationship Id="rId12" Type="http://schemas.openxmlformats.org/officeDocument/2006/relationships/image" Target="../media/image14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8.png"/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51.png"/><Relationship Id="rId6" Type="http://schemas.openxmlformats.org/officeDocument/2006/relationships/image" Target="../media/image152.png"/><Relationship Id="rId7" Type="http://schemas.openxmlformats.org/officeDocument/2006/relationships/image" Target="../media/image153.png"/><Relationship Id="rId8" Type="http://schemas.openxmlformats.org/officeDocument/2006/relationships/image" Target="../media/image154.png"/><Relationship Id="rId9" Type="http://schemas.openxmlformats.org/officeDocument/2006/relationships/image" Target="../media/image155.png"/><Relationship Id="rId10" Type="http://schemas.openxmlformats.org/officeDocument/2006/relationships/image" Target="../media/image156.png"/><Relationship Id="rId11" Type="http://schemas.openxmlformats.org/officeDocument/2006/relationships/image" Target="../media/image15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8.jpg"/><Relationship Id="rId3" Type="http://schemas.openxmlformats.org/officeDocument/2006/relationships/image" Target="../media/image159.png"/><Relationship Id="rId4" Type="http://schemas.openxmlformats.org/officeDocument/2006/relationships/image" Target="../media/image16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Relationship Id="rId20" Type="http://schemas.openxmlformats.org/officeDocument/2006/relationships/image" Target="../media/image31.png"/><Relationship Id="rId21" Type="http://schemas.openxmlformats.org/officeDocument/2006/relationships/image" Target="../media/image32.png"/><Relationship Id="rId22" Type="http://schemas.openxmlformats.org/officeDocument/2006/relationships/image" Target="../media/image33.png"/><Relationship Id="rId23" Type="http://schemas.openxmlformats.org/officeDocument/2006/relationships/image" Target="../media/image34.png"/><Relationship Id="rId24" Type="http://schemas.openxmlformats.org/officeDocument/2006/relationships/image" Target="../media/image35.png"/><Relationship Id="rId25" Type="http://schemas.openxmlformats.org/officeDocument/2006/relationships/image" Target="../media/image3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8" Type="http://schemas.openxmlformats.org/officeDocument/2006/relationships/image" Target="../media/image64.png"/><Relationship Id="rId19" Type="http://schemas.openxmlformats.org/officeDocument/2006/relationships/image" Target="../media/image65.png"/><Relationship Id="rId20" Type="http://schemas.openxmlformats.org/officeDocument/2006/relationships/image" Target="../media/image66.png"/><Relationship Id="rId21" Type="http://schemas.openxmlformats.org/officeDocument/2006/relationships/image" Target="../media/image6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82.png"/><Relationship Id="rId17" Type="http://schemas.openxmlformats.org/officeDocument/2006/relationships/image" Target="../media/image83.png"/><Relationship Id="rId18" Type="http://schemas.openxmlformats.org/officeDocument/2006/relationships/image" Target="../media/image84.png"/><Relationship Id="rId19" Type="http://schemas.openxmlformats.org/officeDocument/2006/relationships/image" Target="../media/image85.png"/><Relationship Id="rId20" Type="http://schemas.openxmlformats.org/officeDocument/2006/relationships/image" Target="../media/image86.png"/><Relationship Id="rId21" Type="http://schemas.openxmlformats.org/officeDocument/2006/relationships/image" Target="../media/image87.png"/><Relationship Id="rId22" Type="http://schemas.openxmlformats.org/officeDocument/2006/relationships/image" Target="../media/image88.png"/><Relationship Id="rId23" Type="http://schemas.openxmlformats.org/officeDocument/2006/relationships/image" Target="../media/image89.png"/><Relationship Id="rId24" Type="http://schemas.openxmlformats.org/officeDocument/2006/relationships/image" Target="../media/image90.png"/><Relationship Id="rId25" Type="http://schemas.openxmlformats.org/officeDocument/2006/relationships/image" Target="../media/image91.png"/><Relationship Id="rId26" Type="http://schemas.openxmlformats.org/officeDocument/2006/relationships/image" Target="../media/image92.png"/><Relationship Id="rId27" Type="http://schemas.openxmlformats.org/officeDocument/2006/relationships/image" Target="../media/image93.png"/><Relationship Id="rId28" Type="http://schemas.openxmlformats.org/officeDocument/2006/relationships/image" Target="../media/image9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0" Type="http://schemas.openxmlformats.org/officeDocument/2006/relationships/image" Target="../media/image112.png"/><Relationship Id="rId11" Type="http://schemas.openxmlformats.org/officeDocument/2006/relationships/image" Target="../media/image113.png"/><Relationship Id="rId12" Type="http://schemas.openxmlformats.org/officeDocument/2006/relationships/image" Target="../media/image114.png"/><Relationship Id="rId13" Type="http://schemas.openxmlformats.org/officeDocument/2006/relationships/image" Target="../media/image115.png"/><Relationship Id="rId14" Type="http://schemas.openxmlformats.org/officeDocument/2006/relationships/image" Target="../media/image116.png"/><Relationship Id="rId15" Type="http://schemas.openxmlformats.org/officeDocument/2006/relationships/image" Target="../media/image117.png"/><Relationship Id="rId16" Type="http://schemas.openxmlformats.org/officeDocument/2006/relationships/image" Target="../media/image118.png"/><Relationship Id="rId17" Type="http://schemas.openxmlformats.org/officeDocument/2006/relationships/image" Target="../media/image119.png"/><Relationship Id="rId18" Type="http://schemas.openxmlformats.org/officeDocument/2006/relationships/image" Target="../media/image12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68245" y="3064916"/>
            <a:ext cx="5207381" cy="848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744" y="437387"/>
            <a:ext cx="4654550" cy="463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63294" y="1221613"/>
            <a:ext cx="2371344" cy="297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3294" y="1648332"/>
            <a:ext cx="2729610" cy="297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3294" y="2075052"/>
            <a:ext cx="4268851" cy="297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0494" y="2503677"/>
            <a:ext cx="3088512" cy="263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30953" y="2936494"/>
            <a:ext cx="1063752" cy="297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88026" y="2936494"/>
            <a:ext cx="293217" cy="297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434329" y="2936494"/>
            <a:ext cx="2774314" cy="2971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30953" y="3210814"/>
            <a:ext cx="1269364" cy="2971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30953" y="3637534"/>
            <a:ext cx="3932428" cy="2971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30953" y="3911803"/>
            <a:ext cx="1561084" cy="2974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222044" y="1241425"/>
            <a:ext cx="3463290" cy="3295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195"/>
              </a:spcBef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300">
              <a:latin typeface="Times New Roman"/>
              <a:cs typeface="Times New Roman"/>
            </a:endParaRPr>
          </a:p>
          <a:p>
            <a:pPr algn="r" marR="495300">
              <a:lnSpc>
                <a:spcPct val="100000"/>
              </a:lnSpc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algn="r" marR="495300">
              <a:lnSpc>
                <a:spcPct val="100000"/>
              </a:lnSpc>
              <a:spcBef>
                <a:spcPts val="129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788153" y="4264152"/>
            <a:ext cx="835304" cy="2636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85205" y="4264152"/>
            <a:ext cx="1614233" cy="2636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94219" y="4264152"/>
            <a:ext cx="204216" cy="2636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46619" y="4264152"/>
            <a:ext cx="1440052" cy="2636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88153" y="4507991"/>
            <a:ext cx="3498977" cy="2636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744" y="437387"/>
            <a:ext cx="5500243" cy="463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63294" y="1428241"/>
            <a:ext cx="7175500" cy="332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3294" y="1961642"/>
            <a:ext cx="1148715" cy="332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48382" y="1961642"/>
            <a:ext cx="2412746" cy="332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63294" y="2495423"/>
            <a:ext cx="7158608" cy="332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63294" y="2800223"/>
            <a:ext cx="2670683" cy="332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63294" y="3333622"/>
            <a:ext cx="3974464" cy="3322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20494" y="3873119"/>
            <a:ext cx="4822189" cy="2971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63294" y="4370196"/>
            <a:ext cx="4428998" cy="3322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20494" y="4909692"/>
            <a:ext cx="5204586" cy="2971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222044" y="1453134"/>
            <a:ext cx="610235" cy="4293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000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63294" y="5406847"/>
            <a:ext cx="1358011" cy="3322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744" y="437387"/>
            <a:ext cx="6754241" cy="463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4840" y="1428241"/>
            <a:ext cx="7962138" cy="332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4840" y="1733042"/>
            <a:ext cx="997813" cy="332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4840" y="2266442"/>
            <a:ext cx="3990213" cy="332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4840" y="2799918"/>
            <a:ext cx="1799717" cy="332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04542" y="2799918"/>
            <a:ext cx="170687" cy="332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89885" y="2799918"/>
            <a:ext cx="6523735" cy="3325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4840" y="3105023"/>
            <a:ext cx="1794891" cy="3322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83540" y="1453134"/>
            <a:ext cx="610235" cy="2496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–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2344" y="3644519"/>
            <a:ext cx="7522972" cy="2971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82344" y="3918788"/>
            <a:ext cx="4896866" cy="2974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04108" y="3190519"/>
            <a:ext cx="3335909" cy="543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67558" y="1394358"/>
            <a:ext cx="3998722" cy="651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4529" y="3230245"/>
            <a:ext cx="971549" cy="6842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72229" y="3230245"/>
            <a:ext cx="350520" cy="6842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47490" y="3230245"/>
            <a:ext cx="2185542" cy="684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270" y="4184903"/>
            <a:ext cx="7372223" cy="3322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7488" y="437387"/>
            <a:ext cx="1636141" cy="463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34744" y="1435861"/>
            <a:ext cx="7348220" cy="263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34744" y="1679701"/>
            <a:ext cx="7381367" cy="263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34744" y="1923542"/>
            <a:ext cx="4905756" cy="263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49645" y="1923542"/>
            <a:ext cx="353567" cy="263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26428" y="1923542"/>
            <a:ext cx="1752219" cy="263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86445" y="1923542"/>
            <a:ext cx="146303" cy="263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59597" y="1923542"/>
            <a:ext cx="703656" cy="2636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34744" y="2193289"/>
            <a:ext cx="4077716" cy="2636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12969" y="2193289"/>
            <a:ext cx="192024" cy="2636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07328" y="2620391"/>
            <a:ext cx="204215" cy="2636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59728" y="2620391"/>
            <a:ext cx="367664" cy="2636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53860" y="2620391"/>
            <a:ext cx="1216278" cy="26365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63294" y="3293998"/>
            <a:ext cx="4109974" cy="2971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63294" y="3644519"/>
            <a:ext cx="2157349" cy="2971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63294" y="3995369"/>
            <a:ext cx="425195" cy="2974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46757" y="3995369"/>
            <a:ext cx="152400" cy="2974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22957" y="3995369"/>
            <a:ext cx="2265425" cy="2974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63294" y="4345813"/>
            <a:ext cx="425195" cy="2971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746757" y="4345813"/>
            <a:ext cx="152400" cy="2971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22957" y="4345813"/>
            <a:ext cx="1505458" cy="2971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63294" y="4696333"/>
            <a:ext cx="2512949" cy="2971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63294" y="5046853"/>
            <a:ext cx="3817620" cy="2971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222044" y="3313810"/>
            <a:ext cx="105410" cy="2388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63294" y="5397398"/>
            <a:ext cx="3447541" cy="2971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0894" y="402285"/>
            <a:ext cx="7740015" cy="46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63294" y="1018286"/>
            <a:ext cx="1087983" cy="297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52370" y="1018286"/>
            <a:ext cx="3632580" cy="297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87160" y="1018286"/>
            <a:ext cx="1075270" cy="297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63294" y="1445005"/>
            <a:ext cx="723645" cy="297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83561" y="1445005"/>
            <a:ext cx="1607692" cy="297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1178" y="1445005"/>
            <a:ext cx="2202179" cy="297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20494" y="1798573"/>
            <a:ext cx="643636" cy="2316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20494" y="2088210"/>
            <a:ext cx="726948" cy="2319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20494" y="2378075"/>
            <a:ext cx="900849" cy="2316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20494" y="2667635"/>
            <a:ext cx="1167498" cy="2316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222044" y="1038097"/>
            <a:ext cx="6753859" cy="4867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590"/>
              </a:spcBef>
            </a:pPr>
            <a:r>
              <a:rPr dirty="0" sz="1400">
                <a:solidFill>
                  <a:srgbClr val="929395"/>
                </a:solidFill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600"/>
              </a:spcBef>
            </a:pPr>
            <a:r>
              <a:rPr dirty="0" sz="1400">
                <a:solidFill>
                  <a:srgbClr val="929395"/>
                </a:solidFill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600"/>
              </a:spcBef>
            </a:pPr>
            <a:r>
              <a:rPr dirty="0" sz="1400">
                <a:solidFill>
                  <a:srgbClr val="929395"/>
                </a:solidFill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600"/>
              </a:spcBef>
            </a:pPr>
            <a:r>
              <a:rPr dirty="0" sz="1400">
                <a:solidFill>
                  <a:srgbClr val="929395"/>
                </a:solidFill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145"/>
              </a:spcBef>
              <a:buClr>
                <a:srgbClr val="929395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1800" spc="-5">
                <a:latin typeface="Arial"/>
                <a:cs typeface="Arial"/>
              </a:rPr>
              <a:t>Excessive Body </a:t>
            </a:r>
            <a:r>
              <a:rPr dirty="0" sz="1800">
                <a:latin typeface="Arial"/>
                <a:cs typeface="Arial"/>
              </a:rPr>
              <a:t>Fat </a:t>
            </a:r>
            <a:r>
              <a:rPr dirty="0" sz="1800" spc="-5">
                <a:latin typeface="Arial"/>
                <a:cs typeface="Arial"/>
              </a:rPr>
              <a:t>is a low grade chronic </a:t>
            </a:r>
            <a:r>
              <a:rPr dirty="0" sz="1800">
                <a:latin typeface="Arial"/>
                <a:cs typeface="Arial"/>
              </a:rPr>
              <a:t>Stress</a:t>
            </a:r>
            <a:r>
              <a:rPr dirty="0" sz="1800" spc="8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(inflammation)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929395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1800" spc="-5">
                <a:latin typeface="Arial"/>
                <a:cs typeface="Arial"/>
              </a:rPr>
              <a:t>Sedentary lifestyle is 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stress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929395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1800" spc="-5">
                <a:latin typeface="Arial"/>
                <a:cs typeface="Arial"/>
              </a:rPr>
              <a:t>Processed Food Products are a </a:t>
            </a:r>
            <a:r>
              <a:rPr dirty="0" sz="1800">
                <a:latin typeface="Arial"/>
                <a:cs typeface="Arial"/>
              </a:rPr>
              <a:t>HUGE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Stressor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929395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Clr>
                <a:srgbClr val="929395"/>
              </a:buClr>
              <a:buFont typeface="Arial"/>
              <a:buChar char="•"/>
            </a:pPr>
            <a:endParaRPr sz="215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buClr>
                <a:srgbClr val="929395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1800" spc="-5">
                <a:latin typeface="Arial"/>
                <a:cs typeface="Arial"/>
              </a:rPr>
              <a:t>Mindset is a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stress</a:t>
            </a:r>
            <a:endParaRPr sz="1800">
              <a:latin typeface="Arial"/>
              <a:cs typeface="Arial"/>
            </a:endParaRPr>
          </a:p>
          <a:p>
            <a:pPr lvl="1" marL="697865" indent="-228600">
              <a:lnSpc>
                <a:spcPct val="100000"/>
              </a:lnSpc>
              <a:spcBef>
                <a:spcPts val="605"/>
              </a:spcBef>
              <a:buClr>
                <a:srgbClr val="929395"/>
              </a:buClr>
              <a:buFont typeface="Arial"/>
              <a:buChar char="–"/>
              <a:tabLst>
                <a:tab pos="698500" algn="l"/>
              </a:tabLst>
            </a:pPr>
            <a:r>
              <a:rPr dirty="0" sz="1400" spc="-5">
                <a:latin typeface="Arial"/>
                <a:cs typeface="Arial"/>
              </a:rPr>
              <a:t>Negative </a:t>
            </a:r>
            <a:r>
              <a:rPr dirty="0" sz="1400">
                <a:latin typeface="Arial"/>
                <a:cs typeface="Arial"/>
              </a:rPr>
              <a:t>Self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talk</a:t>
            </a:r>
            <a:endParaRPr sz="1400">
              <a:latin typeface="Arial"/>
              <a:cs typeface="Arial"/>
            </a:endParaRPr>
          </a:p>
          <a:p>
            <a:pPr lvl="1" marL="697865" indent="-228600">
              <a:lnSpc>
                <a:spcPct val="100000"/>
              </a:lnSpc>
              <a:spcBef>
                <a:spcPts val="600"/>
              </a:spcBef>
              <a:buClr>
                <a:srgbClr val="929395"/>
              </a:buClr>
              <a:buFont typeface="Arial"/>
              <a:buChar char="–"/>
              <a:tabLst>
                <a:tab pos="698500" algn="l"/>
              </a:tabLst>
            </a:pPr>
            <a:r>
              <a:rPr dirty="0" sz="1400" spc="-5">
                <a:latin typeface="Arial"/>
                <a:cs typeface="Arial"/>
              </a:rPr>
              <a:t>Procrastination</a:t>
            </a:r>
            <a:endParaRPr sz="1400">
              <a:latin typeface="Arial"/>
              <a:cs typeface="Arial"/>
            </a:endParaRPr>
          </a:p>
          <a:p>
            <a:pPr lvl="1" marL="697865" indent="-228600">
              <a:lnSpc>
                <a:spcPct val="100000"/>
              </a:lnSpc>
              <a:spcBef>
                <a:spcPts val="610"/>
              </a:spcBef>
              <a:buClr>
                <a:srgbClr val="929395"/>
              </a:buClr>
              <a:buFont typeface="Arial"/>
              <a:buChar char="–"/>
              <a:tabLst>
                <a:tab pos="698500" algn="l"/>
              </a:tabLst>
            </a:pPr>
            <a:r>
              <a:rPr dirty="0" sz="1400">
                <a:latin typeface="Arial"/>
                <a:cs typeface="Arial"/>
              </a:rPr>
              <a:t>Shame and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guilt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7488" y="437387"/>
            <a:ext cx="4044315" cy="463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63294" y="1164336"/>
            <a:ext cx="6789547" cy="297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3294" y="1865629"/>
            <a:ext cx="2815209" cy="297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3294" y="2216150"/>
            <a:ext cx="3333750" cy="297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63294" y="2566670"/>
            <a:ext cx="3197606" cy="297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63294" y="2917266"/>
            <a:ext cx="3165475" cy="297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63294" y="3268090"/>
            <a:ext cx="2380614" cy="297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3294" y="3618610"/>
            <a:ext cx="3373120" cy="2971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37227" y="3618610"/>
            <a:ext cx="709574" cy="2971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85180" y="3618610"/>
            <a:ext cx="1977390" cy="2971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63294" y="3969130"/>
            <a:ext cx="3580637" cy="2971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63294" y="4319981"/>
            <a:ext cx="4597273" cy="2974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63294" y="4670425"/>
            <a:ext cx="2591054" cy="2971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63294" y="5020945"/>
            <a:ext cx="3011805" cy="2971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63294" y="5371490"/>
            <a:ext cx="2084197" cy="2971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63294" y="5722315"/>
            <a:ext cx="5380735" cy="2974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38873" y="5722315"/>
            <a:ext cx="571500" cy="2974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222044" y="1184147"/>
            <a:ext cx="106045" cy="5193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63294" y="6072835"/>
            <a:ext cx="886536" cy="2971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39010" y="6072835"/>
            <a:ext cx="152400" cy="2971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315210" y="6072835"/>
            <a:ext cx="890015" cy="2971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5043" y="88646"/>
            <a:ext cx="738505" cy="1098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150" spc="2035" b="1" i="1">
                <a:solidFill>
                  <a:srgbClr val="CFCFCF"/>
                </a:solidFill>
                <a:latin typeface="Times New Roman"/>
                <a:cs typeface="Times New Roman"/>
              </a:rPr>
              <a:t>0</a:t>
            </a:r>
            <a:endParaRPr sz="7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35"/>
              <a:t>LIFE </a:t>
            </a:r>
            <a:r>
              <a:rPr dirty="0" spc="-254"/>
              <a:t>STR</a:t>
            </a:r>
            <a:r>
              <a:rPr dirty="0" spc="-425"/>
              <a:t> </a:t>
            </a:r>
            <a:r>
              <a:rPr dirty="0" spc="-175"/>
              <a:t>ESSORS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15788" y="2249678"/>
            <a:ext cx="652145" cy="187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50" spc="15" i="1">
                <a:solidFill>
                  <a:srgbClr val="484848"/>
                </a:solidFill>
                <a:latin typeface="Times New Roman"/>
                <a:cs typeface="Times New Roman"/>
              </a:rPr>
              <a:t>Emotional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5140" y="2430271"/>
            <a:ext cx="330835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10" i="1">
                <a:solidFill>
                  <a:srgbClr val="383838"/>
                </a:solidFill>
                <a:latin typeface="Arial"/>
                <a:cs typeface="Arial"/>
              </a:rPr>
              <a:t>Stres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00732" y="3535426"/>
            <a:ext cx="513080" cy="20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50" spc="-185" i="1">
                <a:solidFill>
                  <a:srgbClr val="484848"/>
                </a:solidFill>
                <a:latin typeface="Times New Roman"/>
                <a:cs typeface="Times New Roman"/>
              </a:rPr>
              <a:t>Urrwanted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7164" y="3138424"/>
            <a:ext cx="826769" cy="1151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6680" marR="5080" indent="130810">
              <a:lnSpc>
                <a:spcPts val="1150"/>
              </a:lnSpc>
            </a:pPr>
            <a:r>
              <a:rPr dirty="0" sz="1100" spc="35" i="1">
                <a:solidFill>
                  <a:srgbClr val="383838"/>
                </a:solidFill>
                <a:latin typeface="Times New Roman"/>
                <a:cs typeface="Times New Roman"/>
              </a:rPr>
              <a:t>Over  </a:t>
            </a:r>
            <a:r>
              <a:rPr dirty="0" sz="1100" spc="60" i="1">
                <a:solidFill>
                  <a:srgbClr val="484848"/>
                </a:solidFill>
                <a:latin typeface="Times New Roman"/>
                <a:cs typeface="Times New Roman"/>
              </a:rPr>
              <a:t>Exertion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150">
              <a:latin typeface="Times New Roman"/>
              <a:cs typeface="Times New Roman"/>
            </a:endParaRPr>
          </a:p>
          <a:p>
            <a:pPr marL="158750">
              <a:lnSpc>
                <a:spcPct val="100000"/>
              </a:lnSpc>
            </a:pPr>
            <a:r>
              <a:rPr dirty="0" sz="1300" spc="10" i="1">
                <a:solidFill>
                  <a:srgbClr val="383838"/>
                </a:solidFill>
                <a:latin typeface="Arial"/>
                <a:cs typeface="Arial"/>
              </a:rPr>
              <a:t>Smoking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050">
              <a:latin typeface="Times New Roman"/>
              <a:cs typeface="Times New Roman"/>
            </a:endParaRPr>
          </a:p>
          <a:p>
            <a:pPr algn="ctr" marR="163195">
              <a:lnSpc>
                <a:spcPts val="1260"/>
              </a:lnSpc>
            </a:pPr>
            <a:r>
              <a:rPr dirty="0" sz="1100" spc="245" i="1">
                <a:solidFill>
                  <a:srgbClr val="383838"/>
                </a:solidFill>
                <a:latin typeface="Times New Roman"/>
                <a:cs typeface="Times New Roman"/>
              </a:rPr>
              <a:t>Lack</a:t>
            </a:r>
            <a:r>
              <a:rPr dirty="0" sz="1100" spc="180" i="1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dirty="0" sz="1100" spc="215" i="1">
                <a:solidFill>
                  <a:srgbClr val="383838"/>
                </a:solidFill>
                <a:latin typeface="Times New Roman"/>
                <a:cs typeface="Times New Roman"/>
              </a:rPr>
              <a:t>of</a:t>
            </a:r>
            <a:endParaRPr sz="1100">
              <a:latin typeface="Times New Roman"/>
              <a:cs typeface="Times New Roman"/>
            </a:endParaRPr>
          </a:p>
          <a:p>
            <a:pPr marL="113030">
              <a:lnSpc>
                <a:spcPts val="1320"/>
              </a:lnSpc>
            </a:pPr>
            <a:r>
              <a:rPr dirty="0" sz="1150" spc="195" i="1">
                <a:solidFill>
                  <a:srgbClr val="383838"/>
                </a:solidFill>
                <a:latin typeface="Times New Roman"/>
                <a:cs typeface="Times New Roman"/>
              </a:rPr>
              <a:t>Sleep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87259" y="6499605"/>
            <a:ext cx="1403350" cy="247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114" b="1">
                <a:solidFill>
                  <a:srgbClr val="646667"/>
                </a:solidFill>
                <a:latin typeface="Arial"/>
                <a:cs typeface="Arial"/>
              </a:rPr>
              <a:t>E  </a:t>
            </a:r>
            <a:r>
              <a:rPr dirty="0" sz="1550" spc="10" b="1">
                <a:solidFill>
                  <a:srgbClr val="646667"/>
                </a:solidFill>
                <a:latin typeface="Arial"/>
                <a:cs typeface="Arial"/>
              </a:rPr>
              <a:t>Q </a:t>
            </a:r>
            <a:r>
              <a:rPr dirty="0" sz="1550" spc="110" b="1">
                <a:solidFill>
                  <a:srgbClr val="646667"/>
                </a:solidFill>
                <a:latin typeface="Arial"/>
                <a:cs typeface="Arial"/>
              </a:rPr>
              <a:t>U </a:t>
            </a:r>
            <a:r>
              <a:rPr dirty="0" sz="1550" spc="20" b="1">
                <a:solidFill>
                  <a:srgbClr val="646667"/>
                </a:solidFill>
                <a:latin typeface="Arial"/>
                <a:cs typeface="Arial"/>
              </a:rPr>
              <a:t>I </a:t>
            </a:r>
            <a:r>
              <a:rPr dirty="0" sz="1550" spc="130" b="1">
                <a:solidFill>
                  <a:srgbClr val="646667"/>
                </a:solidFill>
                <a:latin typeface="Arial"/>
                <a:cs typeface="Arial"/>
              </a:rPr>
              <a:t>N </a:t>
            </a:r>
            <a:r>
              <a:rPr dirty="0" sz="1550" spc="55" b="1">
                <a:solidFill>
                  <a:srgbClr val="646667"/>
                </a:solidFill>
                <a:latin typeface="Arial"/>
                <a:cs typeface="Arial"/>
              </a:rPr>
              <a:t>O</a:t>
            </a:r>
            <a:r>
              <a:rPr dirty="0" sz="1550" spc="250" b="1">
                <a:solidFill>
                  <a:srgbClr val="646667"/>
                </a:solidFill>
                <a:latin typeface="Arial"/>
                <a:cs typeface="Arial"/>
              </a:rPr>
              <a:t> </a:t>
            </a:r>
            <a:r>
              <a:rPr dirty="0" sz="1550" spc="70" b="1">
                <a:solidFill>
                  <a:srgbClr val="646667"/>
                </a:solidFill>
                <a:latin typeface="Arial"/>
                <a:cs typeface="Arial"/>
              </a:rPr>
              <a:t>X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744" y="437387"/>
            <a:ext cx="2128012" cy="463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63294" y="1435861"/>
            <a:ext cx="771575" cy="263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63294" y="1832101"/>
            <a:ext cx="843280" cy="263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22245" y="1832101"/>
            <a:ext cx="2683636" cy="263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13680" y="1832101"/>
            <a:ext cx="598170" cy="263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63294" y="2228342"/>
            <a:ext cx="1432814" cy="263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793745" y="2228342"/>
            <a:ext cx="2674366" cy="263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82133" y="2228342"/>
            <a:ext cx="1015415" cy="2636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63294" y="2624963"/>
            <a:ext cx="1129893" cy="2636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63294" y="3021202"/>
            <a:ext cx="1049426" cy="2636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17317" y="3021202"/>
            <a:ext cx="3541395" cy="2636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68289" y="3021202"/>
            <a:ext cx="1268666" cy="2636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63294" y="3417442"/>
            <a:ext cx="1049426" cy="2636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17317" y="3417442"/>
            <a:ext cx="2070861" cy="26365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01946" y="3417442"/>
            <a:ext cx="789000" cy="2636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63294" y="3813683"/>
            <a:ext cx="1537843" cy="2636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63294" y="4209872"/>
            <a:ext cx="572414" cy="2639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40305" y="4209872"/>
            <a:ext cx="1901063" cy="2639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758819" y="4209872"/>
            <a:ext cx="735520" cy="2639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63294" y="4606416"/>
            <a:ext cx="749236" cy="2636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29282" y="4606416"/>
            <a:ext cx="714108" cy="2636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54122" y="4606416"/>
            <a:ext cx="1128864" cy="2636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463294" y="5002657"/>
            <a:ext cx="879563" cy="26365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232914" y="5002657"/>
            <a:ext cx="1172095" cy="26365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07715" y="5002657"/>
            <a:ext cx="1325752" cy="26365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463294" y="5398922"/>
            <a:ext cx="1120559" cy="26365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222044" y="1453641"/>
            <a:ext cx="96520" cy="4614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63294" y="5795467"/>
            <a:ext cx="782027" cy="26365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744" y="437387"/>
            <a:ext cx="656082" cy="463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72082" y="437387"/>
            <a:ext cx="231648" cy="463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87905" y="437387"/>
            <a:ext cx="4320794" cy="463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3294" y="1434338"/>
            <a:ext cx="1181862" cy="297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63294" y="1861057"/>
            <a:ext cx="4182745" cy="297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63294" y="2287777"/>
            <a:ext cx="1637030" cy="297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63294" y="2714574"/>
            <a:ext cx="1418208" cy="2974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63294" y="3141598"/>
            <a:ext cx="2289810" cy="2971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22044" y="1454150"/>
            <a:ext cx="106045" cy="2418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63294" y="3568319"/>
            <a:ext cx="2981579" cy="2971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744" y="437387"/>
            <a:ext cx="656082" cy="463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72082" y="437387"/>
            <a:ext cx="231648" cy="463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87905" y="437387"/>
            <a:ext cx="2911729" cy="463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3294" y="1435861"/>
            <a:ext cx="6243828" cy="2636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63294" y="1679701"/>
            <a:ext cx="2895727" cy="263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63294" y="2075942"/>
            <a:ext cx="5252974" cy="263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63294" y="2472182"/>
            <a:ext cx="2530729" cy="2636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20494" y="2794126"/>
            <a:ext cx="179831" cy="2316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10410" y="2794126"/>
            <a:ext cx="118872" cy="2316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69845" y="2794126"/>
            <a:ext cx="700163" cy="2316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63294" y="3158363"/>
            <a:ext cx="1451609" cy="2636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20494" y="3479927"/>
            <a:ext cx="219456" cy="2316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66798" y="3479927"/>
            <a:ext cx="481964" cy="2316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52370" y="3479927"/>
            <a:ext cx="2529967" cy="2316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63294" y="3844163"/>
            <a:ext cx="1079601" cy="2636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63294" y="4240352"/>
            <a:ext cx="5468492" cy="2639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222044" y="1453641"/>
            <a:ext cx="582295" cy="3348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00"/>
              </a:spcBef>
            </a:pPr>
            <a:r>
              <a:rPr dirty="0" sz="1400">
                <a:solidFill>
                  <a:srgbClr val="929395"/>
                </a:solidFill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95"/>
              </a:spcBef>
            </a:pPr>
            <a:r>
              <a:rPr dirty="0" sz="1400">
                <a:solidFill>
                  <a:srgbClr val="929395"/>
                </a:solidFill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600" spc="-5">
                <a:solidFill>
                  <a:srgbClr val="929395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95"/>
              </a:spcBef>
            </a:pPr>
            <a:r>
              <a:rPr dirty="0" sz="1400">
                <a:solidFill>
                  <a:srgbClr val="929395"/>
                </a:solidFill>
                <a:latin typeface="Arial"/>
                <a:cs typeface="Arial"/>
              </a:rPr>
              <a:t>–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20494" y="4562221"/>
            <a:ext cx="4278503" cy="2316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Imat Badruddin</dc:creator>
  <dc:title>PowerPoint Presentation</dc:title>
  <dcterms:created xsi:type="dcterms:W3CDTF">2016-02-03T12:35:04Z</dcterms:created>
  <dcterms:modified xsi:type="dcterms:W3CDTF">2016-02-03T12:35:04Z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2016-02-03T00:00:00Z</vt:filetime>
  </property>
</Properties>
</file>